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3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21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2160" y="43"/>
      </p:cViewPr>
      <p:guideLst>
        <p:guide orient="horz" pos="324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gério Fraga" userId="c73b67c57d5f6980" providerId="LiveId" clId="{A8B57F90-8CA2-4B1F-877B-AB0DAED7F9A7}"/>
    <pc:docChg chg="undo custSel modSld modMainMaster">
      <pc:chgData name="Rogério Fraga" userId="c73b67c57d5f6980" providerId="LiveId" clId="{A8B57F90-8CA2-4B1F-877B-AB0DAED7F9A7}" dt="2024-06-12T19:20:35.625" v="73" actId="20577"/>
      <pc:docMkLst>
        <pc:docMk/>
      </pc:docMkLst>
      <pc:sldChg chg="addSp delSp modSp mod">
        <pc:chgData name="Rogério Fraga" userId="c73b67c57d5f6980" providerId="LiveId" clId="{A8B57F90-8CA2-4B1F-877B-AB0DAED7F9A7}" dt="2024-06-12T19:20:35.625" v="73" actId="20577"/>
        <pc:sldMkLst>
          <pc:docMk/>
          <pc:sldMk cId="848655625" sldId="256"/>
        </pc:sldMkLst>
        <pc:spChg chg="mod">
          <ac:chgData name="Rogério Fraga" userId="c73b67c57d5f6980" providerId="LiveId" clId="{A8B57F90-8CA2-4B1F-877B-AB0DAED7F9A7}" dt="2024-06-12T19:18:12.364" v="69" actId="14100"/>
          <ac:spMkLst>
            <pc:docMk/>
            <pc:sldMk cId="848655625" sldId="256"/>
            <ac:spMk id="6" creationId="{DA2E1F1E-CC4A-073D-1622-591A9FE29347}"/>
          </ac:spMkLst>
        </pc:spChg>
        <pc:spChg chg="add del mod">
          <ac:chgData name="Rogério Fraga" userId="c73b67c57d5f6980" providerId="LiveId" clId="{A8B57F90-8CA2-4B1F-877B-AB0DAED7F9A7}" dt="2024-06-12T19:20:35.625" v="73" actId="20577"/>
          <ac:spMkLst>
            <pc:docMk/>
            <pc:sldMk cId="848655625" sldId="256"/>
            <ac:spMk id="9" creationId="{48A18F45-13DD-14C8-26BF-43B42CB3EE66}"/>
          </ac:spMkLst>
        </pc:spChg>
        <pc:picChg chg="mod">
          <ac:chgData name="Rogério Fraga" userId="c73b67c57d5f6980" providerId="LiveId" clId="{A8B57F90-8CA2-4B1F-877B-AB0DAED7F9A7}" dt="2024-06-12T19:20:07.282" v="70" actId="14826"/>
          <ac:picMkLst>
            <pc:docMk/>
            <pc:sldMk cId="848655625" sldId="256"/>
            <ac:picMk id="5" creationId="{F01D14B3-0655-4FA6-2126-A5C78D41B31A}"/>
          </ac:picMkLst>
        </pc:picChg>
      </pc:sldChg>
      <pc:sldMasterChg chg="modSldLayout">
        <pc:chgData name="Rogério Fraga" userId="c73b67c57d5f6980" providerId="LiveId" clId="{A8B57F90-8CA2-4B1F-877B-AB0DAED7F9A7}" dt="2024-06-12T19:02:34.706" v="49" actId="14826"/>
        <pc:sldMasterMkLst>
          <pc:docMk/>
          <pc:sldMasterMk cId="692880016" sldId="2147483660"/>
        </pc:sldMasterMkLst>
        <pc:sldLayoutChg chg="modSp mod">
          <pc:chgData name="Rogério Fraga" userId="c73b67c57d5f6980" providerId="LiveId" clId="{A8B57F90-8CA2-4B1F-877B-AB0DAED7F9A7}" dt="2024-06-12T19:02:34.706" v="49" actId="14826"/>
          <pc:sldLayoutMkLst>
            <pc:docMk/>
            <pc:sldMasterMk cId="692880016" sldId="2147483660"/>
            <pc:sldLayoutMk cId="3440449458" sldId="2147483669"/>
          </pc:sldLayoutMkLst>
          <pc:picChg chg="mod">
            <ac:chgData name="Rogério Fraga" userId="c73b67c57d5f6980" providerId="LiveId" clId="{A8B57F90-8CA2-4B1F-877B-AB0DAED7F9A7}" dt="2024-06-12T19:02:34.706" v="49" actId="14826"/>
            <ac:picMkLst>
              <pc:docMk/>
              <pc:sldMasterMk cId="692880016" sldId="2147483660"/>
              <pc:sldLayoutMk cId="3440449458" sldId="2147483669"/>
              <ac:picMk id="9" creationId="{D388A14F-75C8-E7B9-E936-56EBB99AD41D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1537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 userDrawn="1">
          <p15:clr>
            <a:srgbClr val="FBAE40"/>
          </p15:clr>
        </p15:guide>
        <p15:guide id="2" pos="32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TOU INSCRI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D388A14F-75C8-E7B9-E936-56EBB99AD4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0287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449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 userDrawn="1">
          <p15:clr>
            <a:srgbClr val="FBAE40"/>
          </p15:clr>
        </p15:guide>
        <p15:guide id="2" pos="32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8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57868B-D9F9-4D34-B45D-253ADA41E67B}" type="datetimeFigureOut">
              <a:rPr lang="pt-BR" smtClean="0"/>
              <a:t>12/06/2024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4FE864-C641-4153-9D33-ED84519304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288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01D14B3-0655-4FA6-2126-A5C78D41B31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 b="19"/>
          <a:stretch/>
        </p:blipFill>
        <p:spPr>
          <a:xfrm rot="820033">
            <a:off x="5540776" y="5329853"/>
            <a:ext cx="2562107" cy="2561153"/>
          </a:xfrm>
          <a:prstGeom prst="flowChartConnector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DA2E1F1E-CC4A-073D-1622-591A9FE29347}"/>
              </a:ext>
            </a:extLst>
          </p:cNvPr>
          <p:cNvSpPr txBox="1"/>
          <p:nvPr/>
        </p:nvSpPr>
        <p:spPr>
          <a:xfrm rot="842529">
            <a:off x="4924012" y="8305800"/>
            <a:ext cx="2770696" cy="890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pt-BR" sz="3200" dirty="0">
                <a:solidFill>
                  <a:srgbClr val="7C2180"/>
                </a:solidFill>
              </a:rPr>
              <a:t>NOME DO </a:t>
            </a:r>
            <a:br>
              <a:rPr lang="pt-BR" sz="3200" dirty="0">
                <a:solidFill>
                  <a:srgbClr val="7C2180"/>
                </a:solidFill>
              </a:rPr>
            </a:br>
            <a:r>
              <a:rPr lang="pt-BR" sz="3200" dirty="0">
                <a:solidFill>
                  <a:srgbClr val="7C2180"/>
                </a:solidFill>
              </a:rPr>
              <a:t>INSCRITO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6315E96-00EE-C8FA-6DC2-3FF0D48E41B3}"/>
              </a:ext>
            </a:extLst>
          </p:cNvPr>
          <p:cNvSpPr txBox="1"/>
          <p:nvPr/>
        </p:nvSpPr>
        <p:spPr>
          <a:xfrm>
            <a:off x="10698480" y="5852160"/>
            <a:ext cx="4008120" cy="391142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lIns="180000" tIns="108000" rIns="180000" bIns="108000" rtlCol="0">
            <a:spAutoFit/>
          </a:bodyPr>
          <a:lstStyle/>
          <a:p>
            <a:r>
              <a:rPr lang="pt-BR" sz="2400" dirty="0">
                <a:solidFill>
                  <a:srgbClr val="FF0000"/>
                </a:solidFill>
              </a:rPr>
              <a:t>Para substituir a foto, clique nela, depois no último menu “Formato de Imagem” e no primeiro bloco “Ajustar” clique em “Alterar Imagem”. Para ajustá-la dentro do círculo, clique em “Cortar” no último bloco “Tamanho” e arraste a foto até ficar adequada.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8A18F45-13DD-14C8-26BF-43B42CB3EE66}"/>
              </a:ext>
            </a:extLst>
          </p:cNvPr>
          <p:cNvSpPr txBox="1"/>
          <p:nvPr/>
        </p:nvSpPr>
        <p:spPr>
          <a:xfrm rot="20752814">
            <a:off x="697575" y="7732066"/>
            <a:ext cx="3810000" cy="129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pt-BR" sz="5400" b="1" dirty="0">
                <a:solidFill>
                  <a:srgbClr val="7C2180"/>
                </a:solidFill>
              </a:rPr>
              <a:t>Estou</a:t>
            </a:r>
          </a:p>
          <a:p>
            <a:pPr algn="ctr">
              <a:lnSpc>
                <a:spcPct val="70000"/>
              </a:lnSpc>
            </a:pPr>
            <a:r>
              <a:rPr lang="pt-BR" sz="5400" b="1">
                <a:solidFill>
                  <a:srgbClr val="7C2180"/>
                </a:solidFill>
              </a:rPr>
              <a:t>inscrito!</a:t>
            </a:r>
            <a:endParaRPr lang="pt-BR" sz="5400" b="1" dirty="0">
              <a:solidFill>
                <a:srgbClr val="7C21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6556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62</Words>
  <Application>Microsoft Office PowerPoint</Application>
  <PresentationFormat>Personalizar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Rogério Fraga</dc:creator>
  <cp:lastModifiedBy>Rogério Fraga</cp:lastModifiedBy>
  <cp:revision>1</cp:revision>
  <dcterms:created xsi:type="dcterms:W3CDTF">2024-06-12T18:28:22Z</dcterms:created>
  <dcterms:modified xsi:type="dcterms:W3CDTF">2024-06-12T19:20:46Z</dcterms:modified>
</cp:coreProperties>
</file>