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2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160" y="43"/>
      </p:cViewPr>
      <p:guideLst>
        <p:guide orient="horz" pos="324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ério Fraga" userId="c73b67c57d5f6980" providerId="LiveId" clId="{D5335130-52F7-41AC-8DC1-7A64A3B0564A}"/>
    <pc:docChg chg="modSld">
      <pc:chgData name="Rogério Fraga" userId="c73b67c57d5f6980" providerId="LiveId" clId="{D5335130-52F7-41AC-8DC1-7A64A3B0564A}" dt="2024-06-12T19:21:19.667" v="21" actId="14826"/>
      <pc:docMkLst>
        <pc:docMk/>
      </pc:docMkLst>
      <pc:sldChg chg="modSp mod">
        <pc:chgData name="Rogério Fraga" userId="c73b67c57d5f6980" providerId="LiveId" clId="{D5335130-52F7-41AC-8DC1-7A64A3B0564A}" dt="2024-06-12T19:21:19.667" v="21" actId="14826"/>
        <pc:sldMkLst>
          <pc:docMk/>
          <pc:sldMk cId="848655625" sldId="256"/>
        </pc:sldMkLst>
        <pc:spChg chg="mod">
          <ac:chgData name="Rogério Fraga" userId="c73b67c57d5f6980" providerId="LiveId" clId="{D5335130-52F7-41AC-8DC1-7A64A3B0564A}" dt="2024-06-12T19:21:05.432" v="20" actId="20577"/>
          <ac:spMkLst>
            <pc:docMk/>
            <pc:sldMk cId="848655625" sldId="256"/>
            <ac:spMk id="6" creationId="{DA2E1F1E-CC4A-073D-1622-591A9FE29347}"/>
          </ac:spMkLst>
        </pc:spChg>
        <pc:spChg chg="mod">
          <ac:chgData name="Rogério Fraga" userId="c73b67c57d5f6980" providerId="LiveId" clId="{D5335130-52F7-41AC-8DC1-7A64A3B0564A}" dt="2024-06-12T19:20:56.217" v="1" actId="20577"/>
          <ac:spMkLst>
            <pc:docMk/>
            <pc:sldMk cId="848655625" sldId="256"/>
            <ac:spMk id="9" creationId="{48A18F45-13DD-14C8-26BF-43B42CB3EE66}"/>
          </ac:spMkLst>
        </pc:spChg>
        <pc:picChg chg="mod">
          <ac:chgData name="Rogério Fraga" userId="c73b67c57d5f6980" providerId="LiveId" clId="{D5335130-52F7-41AC-8DC1-7A64A3B0564A}" dt="2024-06-12T19:21:19.667" v="21" actId="14826"/>
          <ac:picMkLst>
            <pc:docMk/>
            <pc:sldMk cId="848655625" sldId="256"/>
            <ac:picMk id="5" creationId="{F01D14B3-0655-4FA6-2126-A5C78D41B31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537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STRANTE CONFIRM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D388A14F-75C8-E7B9-E936-56EBB99AD4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49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57868B-D9F9-4D34-B45D-253ADA41E67B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FE864-C641-4153-9D33-ED8451930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88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01D14B3-0655-4FA6-2126-A5C78D41B31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/>
        </p:blipFill>
        <p:spPr>
          <a:xfrm>
            <a:off x="4248496" y="4752109"/>
            <a:ext cx="5139344" cy="5137430"/>
          </a:xfrm>
          <a:prstGeom prst="flowChartConnector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A2E1F1E-CC4A-073D-1622-591A9FE29347}"/>
              </a:ext>
            </a:extLst>
          </p:cNvPr>
          <p:cNvSpPr txBox="1"/>
          <p:nvPr/>
        </p:nvSpPr>
        <p:spPr>
          <a:xfrm>
            <a:off x="640080" y="8473440"/>
            <a:ext cx="3810000" cy="89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sz="3200" dirty="0">
                <a:solidFill>
                  <a:schemeClr val="bg1"/>
                </a:solidFill>
              </a:rPr>
              <a:t>NOME DO</a:t>
            </a:r>
            <a:br>
              <a:rPr lang="pt-BR" sz="3200" dirty="0">
                <a:solidFill>
                  <a:schemeClr val="bg1"/>
                </a:solidFill>
              </a:rPr>
            </a:br>
            <a:r>
              <a:rPr lang="pt-BR" sz="3200" dirty="0">
                <a:solidFill>
                  <a:schemeClr val="bg1"/>
                </a:solidFill>
              </a:rPr>
              <a:t>PALESTRANTE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6315E96-00EE-C8FA-6DC2-3FF0D48E41B3}"/>
              </a:ext>
            </a:extLst>
          </p:cNvPr>
          <p:cNvSpPr txBox="1"/>
          <p:nvPr/>
        </p:nvSpPr>
        <p:spPr>
          <a:xfrm>
            <a:off x="10698480" y="5852160"/>
            <a:ext cx="4008120" cy="391142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lIns="180000" tIns="108000" rIns="180000" bIns="108000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Para substituir a foto, clique nela, depois no último menu “Formato de Imagem” e no primeiro bloco “Ajustar” clique em “Alterar Imagem”. Para ajustá-la dentro do círculo, clique em “Cortar” no último bloco “Tamanho” e arraste a foto até ficar adequada.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8A18F45-13DD-14C8-26BF-43B42CB3EE66}"/>
              </a:ext>
            </a:extLst>
          </p:cNvPr>
          <p:cNvSpPr txBox="1"/>
          <p:nvPr/>
        </p:nvSpPr>
        <p:spPr>
          <a:xfrm>
            <a:off x="392776" y="5307395"/>
            <a:ext cx="38100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4000" b="1" dirty="0">
                <a:solidFill>
                  <a:srgbClr val="7C2180"/>
                </a:solidFill>
              </a:rPr>
              <a:t>PALESTRANTE</a:t>
            </a:r>
          </a:p>
          <a:p>
            <a:pPr>
              <a:lnSpc>
                <a:spcPct val="80000"/>
              </a:lnSpc>
            </a:pPr>
            <a:r>
              <a:rPr lang="pt-BR" sz="4000" b="1" dirty="0">
                <a:solidFill>
                  <a:srgbClr val="7C2180"/>
                </a:solidFill>
              </a:rPr>
              <a:t>CONFIRMADO</a:t>
            </a:r>
          </a:p>
        </p:txBody>
      </p:sp>
    </p:spTree>
    <p:extLst>
      <p:ext uri="{BB962C8B-B14F-4D97-AF65-F5344CB8AC3E}">
        <p14:creationId xmlns:p14="http://schemas.microsoft.com/office/powerpoint/2010/main" val="848655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61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Rogério Fraga</dc:creator>
  <cp:lastModifiedBy>Rogério Fraga</cp:lastModifiedBy>
  <cp:revision>1</cp:revision>
  <dcterms:created xsi:type="dcterms:W3CDTF">2024-06-12T18:28:22Z</dcterms:created>
  <dcterms:modified xsi:type="dcterms:W3CDTF">2024-06-12T19:21:26Z</dcterms:modified>
</cp:coreProperties>
</file>